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png" Type="http://schemas.openxmlformats.org/officeDocument/2006/relationships/image"/><Relationship Id="rId2" Target="../media/image27.png" Type="http://schemas.openxmlformats.org/officeDocument/2006/relationships/image"/><Relationship Id="rId3" Target="../media/image79.png" Type="http://schemas.openxmlformats.org/officeDocument/2006/relationships/image"/><Relationship Id="rId4" Target="../media/image80.png" Type="http://schemas.openxmlformats.org/officeDocument/2006/relationships/image"/><Relationship Id="rId5" Target="../media/image81.png" Type="http://schemas.openxmlformats.org/officeDocument/2006/relationships/image"/><Relationship Id="rId6" Target="../media/image82.pn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88.png" Type="http://schemas.openxmlformats.org/officeDocument/2006/relationships/image"/><Relationship Id="rId4" Target="../media/image89.png" Type="http://schemas.openxmlformats.org/officeDocument/2006/relationships/image"/><Relationship Id="rId5" Target="../media/image90.png" Type="http://schemas.openxmlformats.org/officeDocument/2006/relationships/image"/><Relationship Id="rId6" Target="../media/image91.png" Type="http://schemas.openxmlformats.org/officeDocument/2006/relationships/image"/><Relationship Id="rId7" Target="../media/image9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2" Target="../media/image27.png" Type="http://schemas.openxmlformats.org/officeDocument/2006/relationships/image"/><Relationship Id="rId3" Target="../media/image93.png" Type="http://schemas.openxmlformats.org/officeDocument/2006/relationships/image"/><Relationship Id="rId4" Target="../media/image94.png" Type="http://schemas.openxmlformats.org/officeDocument/2006/relationships/image"/><Relationship Id="rId5" Target="../media/image89.png" Type="http://schemas.openxmlformats.org/officeDocument/2006/relationships/image"/><Relationship Id="rId6" Target="../media/image90.png" Type="http://schemas.openxmlformats.org/officeDocument/2006/relationships/image"/><Relationship Id="rId7" Target="../media/image95.png" Type="http://schemas.openxmlformats.org/officeDocument/2006/relationships/image"/><Relationship Id="rId8" Target="../media/image96.png" Type="http://schemas.openxmlformats.org/officeDocument/2006/relationships/image"/><Relationship Id="rId9" Target="../media/image9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99.png" Type="http://schemas.openxmlformats.org/officeDocument/2006/relationships/image"/><Relationship Id="rId4" Target="../media/image89.png" Type="http://schemas.openxmlformats.org/officeDocument/2006/relationships/image"/><Relationship Id="rId5" Target="../media/image90.png" Type="http://schemas.openxmlformats.org/officeDocument/2006/relationships/image"/><Relationship Id="rId6" Target="../media/image100.png" Type="http://schemas.openxmlformats.org/officeDocument/2006/relationships/image"/><Relationship Id="rId7" Target="../media/image10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102.png" Type="http://schemas.openxmlformats.org/officeDocument/2006/relationships/image"/><Relationship Id="rId4" Target="../media/image89.png" Type="http://schemas.openxmlformats.org/officeDocument/2006/relationships/image"/><Relationship Id="rId5" Target="../media/image103.png" Type="http://schemas.openxmlformats.org/officeDocument/2006/relationships/image"/><Relationship Id="rId6" Target="../media/image104.png" Type="http://schemas.openxmlformats.org/officeDocument/2006/relationships/image"/><Relationship Id="rId7" Target="../media/image10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106.png" Type="http://schemas.openxmlformats.org/officeDocument/2006/relationships/image"/><Relationship Id="rId4" Target="../media/image48.png" Type="http://schemas.openxmlformats.org/officeDocument/2006/relationships/image"/><Relationship Id="rId5" Target="../media/image107.png" Type="http://schemas.openxmlformats.org/officeDocument/2006/relationships/image"/><Relationship Id="rId6" Target="../media/image108.png" Type="http://schemas.openxmlformats.org/officeDocument/2006/relationships/image"/><Relationship Id="rId7" Target="../media/image109.png" Type="http://schemas.openxmlformats.org/officeDocument/2006/relationships/image"/><Relationship Id="rId8" Target="../media/image11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9.png" Type="http://schemas.openxmlformats.org/officeDocument/2006/relationships/image"/><Relationship Id="rId2" Target="../media/image111.png" Type="http://schemas.openxmlformats.org/officeDocument/2006/relationships/image"/><Relationship Id="rId3" Target="../media/image112.png" Type="http://schemas.openxmlformats.org/officeDocument/2006/relationships/image"/><Relationship Id="rId4" Target="../media/image113.png" Type="http://schemas.openxmlformats.org/officeDocument/2006/relationships/image"/><Relationship Id="rId5" Target="../media/image114.png" Type="http://schemas.openxmlformats.org/officeDocument/2006/relationships/image"/><Relationship Id="rId6" Target="../media/image115.png" Type="http://schemas.openxmlformats.org/officeDocument/2006/relationships/image"/><Relationship Id="rId7" Target="../media/image116.png" Type="http://schemas.openxmlformats.org/officeDocument/2006/relationships/image"/><Relationship Id="rId8" Target="../media/image117.png" Type="http://schemas.openxmlformats.org/officeDocument/2006/relationships/image"/><Relationship Id="rId9" Target="../media/image1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12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1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13" Target="../media/image16.png" Type="http://schemas.openxmlformats.org/officeDocument/2006/relationships/image"/><Relationship Id="rId14" Target="../media/image17.png" Type="http://schemas.openxmlformats.org/officeDocument/2006/relationships/image"/><Relationship Id="rId15" Target="../media/image18.png" Type="http://schemas.openxmlformats.org/officeDocument/2006/relationships/image"/><Relationship Id="rId16" Target="../media/image19.png" Type="http://schemas.openxmlformats.org/officeDocument/2006/relationships/image"/><Relationship Id="rId17" Target="../media/image20.png" Type="http://schemas.openxmlformats.org/officeDocument/2006/relationships/image"/><Relationship Id="rId18" Target="../media/image21.png" Type="http://schemas.openxmlformats.org/officeDocument/2006/relationships/image"/><Relationship Id="rId19" Target="../media/image22.png" Type="http://schemas.openxmlformats.org/officeDocument/2006/relationships/image"/><Relationship Id="rId2" Target="../media/image1.png" Type="http://schemas.openxmlformats.org/officeDocument/2006/relationships/image"/><Relationship Id="rId20" Target="../media/image23.png" Type="http://schemas.openxmlformats.org/officeDocument/2006/relationships/image"/><Relationship Id="rId21" Target="../media/image24.png" Type="http://schemas.openxmlformats.org/officeDocument/2006/relationships/image"/><Relationship Id="rId22" Target="../media/image25.png" Type="http://schemas.openxmlformats.org/officeDocument/2006/relationships/image"/><Relationship Id="rId23" Target="../media/image26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12" Target="../media/image37.png" Type="http://schemas.openxmlformats.org/officeDocument/2006/relationships/image"/><Relationship Id="rId13" Target="../media/image38.png" Type="http://schemas.openxmlformats.org/officeDocument/2006/relationships/image"/><Relationship Id="rId14" Target="../media/image39.png" Type="http://schemas.openxmlformats.org/officeDocument/2006/relationships/image"/><Relationship Id="rId15" Target="../media/image40.png" Type="http://schemas.openxmlformats.org/officeDocument/2006/relationships/image"/><Relationship Id="rId16" Target="../media/image41.png" Type="http://schemas.openxmlformats.org/officeDocument/2006/relationships/image"/><Relationship Id="rId17" Target="../media/image42.png" Type="http://schemas.openxmlformats.org/officeDocument/2006/relationships/image"/><Relationship Id="rId18" Target="../media/image43.png" Type="http://schemas.openxmlformats.org/officeDocument/2006/relationships/image"/><Relationship Id="rId19" Target="../media/image44.png" Type="http://schemas.openxmlformats.org/officeDocument/2006/relationships/image"/><Relationship Id="rId2" Target="../media/image27.png" Type="http://schemas.openxmlformats.org/officeDocument/2006/relationships/image"/><Relationship Id="rId20" Target="../media/image45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12" Target="../media/image55.png" Type="http://schemas.openxmlformats.org/officeDocument/2006/relationships/image"/><Relationship Id="rId2" Target="../media/image27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60.png" Type="http://schemas.openxmlformats.org/officeDocument/2006/relationships/image"/><Relationship Id="rId12" Target="../media/image61.png" Type="http://schemas.openxmlformats.org/officeDocument/2006/relationships/image"/><Relationship Id="rId13" Target="../media/image55.png" Type="http://schemas.openxmlformats.org/officeDocument/2006/relationships/image"/><Relationship Id="rId2" Target="../media/image27.png" Type="http://schemas.openxmlformats.org/officeDocument/2006/relationships/image"/><Relationship Id="rId3" Target="../media/image48.pn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Relationship Id="rId4" Target="../media/image50.png" Type="http://schemas.openxmlformats.org/officeDocument/2006/relationships/image"/><Relationship Id="rId5" Target="../media/image64.png" Type="http://schemas.openxmlformats.org/officeDocument/2006/relationships/image"/><Relationship Id="rId6" Target="../media/image65.png" Type="http://schemas.openxmlformats.org/officeDocument/2006/relationships/image"/><Relationship Id="rId7" Target="../media/image6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50.png" Type="http://schemas.openxmlformats.org/officeDocument/2006/relationships/image"/><Relationship Id="rId4" Target="../media/image67.png" Type="http://schemas.openxmlformats.org/officeDocument/2006/relationships/image"/><Relationship Id="rId5" Target="../media/image6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69.png" Type="http://schemas.openxmlformats.org/officeDocument/2006/relationships/image"/><Relationship Id="rId4" Target="../media/image7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2" Target="../media/image62.png" Type="http://schemas.openxmlformats.org/officeDocument/2006/relationships/image"/><Relationship Id="rId3" Target="../media/image71.png" Type="http://schemas.openxmlformats.org/officeDocument/2006/relationships/image"/><Relationship Id="rId4" Target="../media/image72.png" Type="http://schemas.openxmlformats.org/officeDocument/2006/relationships/image"/><Relationship Id="rId5" Target="../media/image73.png" Type="http://schemas.openxmlformats.org/officeDocument/2006/relationships/image"/><Relationship Id="rId6" Target="../media/image74.png" Type="http://schemas.openxmlformats.org/officeDocument/2006/relationships/image"/><Relationship Id="rId7" Target="../media/image75.png" Type="http://schemas.openxmlformats.org/officeDocument/2006/relationships/image"/><Relationship Id="rId8" Target="../media/image76.png" Type="http://schemas.openxmlformats.org/officeDocument/2006/relationships/image"/><Relationship Id="rId9" Target="../media/image7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17929352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139700"/>
            <a:ext cx="18288000" cy="1042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40200" y="0"/>
            <a:ext cx="14147800" cy="1028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42500" y="1968500"/>
            <a:ext cx="8369300" cy="314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02100" y="4165600"/>
            <a:ext cx="15938500" cy="209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01800" y="7785100"/>
            <a:ext cx="2997200" cy="1930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59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98818300" y="-7620000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400" y="-50800"/>
            <a:ext cx="18389600" cy="10337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1200" y="736600"/>
            <a:ext cx="7213600" cy="168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23900" y="2489200"/>
            <a:ext cx="5422900" cy="660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68500" y="2743200"/>
            <a:ext cx="3111500" cy="1739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4800" y="4851400"/>
            <a:ext cx="5791200" cy="300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591300" y="2552700"/>
            <a:ext cx="5422900" cy="660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92800" y="4965700"/>
            <a:ext cx="6197600" cy="2997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46000" y="2489200"/>
            <a:ext cx="5422900" cy="6604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33500" y="4521200"/>
            <a:ext cx="4241800" cy="38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251700" y="4521200"/>
            <a:ext cx="4241800" cy="38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42900" y="4533900"/>
            <a:ext cx="4241800" cy="38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230100" y="4851400"/>
            <a:ext cx="5715000" cy="3009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195300" y="2755900"/>
            <a:ext cx="3530600" cy="1714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45400" y="2755900"/>
            <a:ext cx="31115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59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171818300" y="-7620000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700" y="-50800"/>
            <a:ext cx="18389600" cy="10337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0" y="1828800"/>
            <a:ext cx="8813800" cy="662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4200" y="812800"/>
            <a:ext cx="5054600" cy="1689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07000" y="1295400"/>
            <a:ext cx="2400300" cy="838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5800" y="2857500"/>
            <a:ext cx="2667000" cy="165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3900" y="4038600"/>
            <a:ext cx="734060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59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580948800" y="-7620000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" y="-50800"/>
            <a:ext cx="18389600" cy="10337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5499100"/>
            <a:ext cx="8026400" cy="4787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93200" y="393700"/>
            <a:ext cx="8026400" cy="4749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4200" y="812800"/>
            <a:ext cx="5054600" cy="168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207000" y="1295400"/>
            <a:ext cx="24003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0400" y="2946400"/>
            <a:ext cx="5118100" cy="1536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11200" y="4127500"/>
            <a:ext cx="5295900" cy="1854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12300" y="736600"/>
            <a:ext cx="1371600" cy="914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512300" y="5537200"/>
            <a:ext cx="20955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59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171818300" y="-7620000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700" y="-50800"/>
            <a:ext cx="18389600" cy="10337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18500" y="1854200"/>
            <a:ext cx="8813800" cy="6591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4200" y="812800"/>
            <a:ext cx="5054600" cy="1689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07000" y="1295400"/>
            <a:ext cx="2400300" cy="838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00100" y="2908300"/>
            <a:ext cx="3352800" cy="1536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0900" y="4368800"/>
            <a:ext cx="66040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59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171818300" y="-7620000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700" y="-50800"/>
            <a:ext cx="18389600" cy="10337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05800" y="1930400"/>
            <a:ext cx="8813800" cy="6426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4200" y="812800"/>
            <a:ext cx="5054600" cy="1689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241800" y="1295400"/>
            <a:ext cx="2933700" cy="838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7400" y="2895600"/>
            <a:ext cx="6616700" cy="154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0900" y="4140200"/>
            <a:ext cx="61976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59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171818300" y="-7620000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700" y="-50800"/>
            <a:ext cx="18389600" cy="10337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08000" y="812800"/>
            <a:ext cx="7416800" cy="16891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362200" y="4152900"/>
            <a:ext cx="21844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" y="3530600"/>
            <a:ext cx="1943100" cy="2019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140200" y="3365500"/>
            <a:ext cx="8102600" cy="2463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349500" y="6997700"/>
            <a:ext cx="21844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140200" y="6146800"/>
            <a:ext cx="12941300" cy="2463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92200" y="6388100"/>
            <a:ext cx="19812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59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337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168900" y="-1562100"/>
            <a:ext cx="25781000" cy="14770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84500" y="2425700"/>
            <a:ext cx="381000" cy="38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84500" y="3136900"/>
            <a:ext cx="381000" cy="38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84500" y="3797300"/>
            <a:ext cx="381000" cy="381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84500" y="4521200"/>
            <a:ext cx="3810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684500" y="5207000"/>
            <a:ext cx="381000" cy="381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85800" y="736600"/>
            <a:ext cx="6502400" cy="1689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294100" y="2324100"/>
            <a:ext cx="1625600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59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98818300" y="-7620000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400" y="-50800"/>
            <a:ext cx="18262600" cy="10337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736600"/>
            <a:ext cx="4940300" cy="1689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59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98818300" y="-7620000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400" y="-50800"/>
            <a:ext cx="18262600" cy="10337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736600"/>
            <a:ext cx="3911600" cy="1689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17929352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139700"/>
            <a:ext cx="18288000" cy="1042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-139700"/>
            <a:ext cx="18554700" cy="1102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63600" y="4521200"/>
            <a:ext cx="2501900" cy="161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911600" y="2057400"/>
            <a:ext cx="11938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733800" y="1193800"/>
            <a:ext cx="1117600" cy="1003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724900" y="2057400"/>
            <a:ext cx="11938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47100" y="1193800"/>
            <a:ext cx="1181100" cy="1003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3703300" y="2082800"/>
            <a:ext cx="11938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525500" y="1219200"/>
            <a:ext cx="1193800" cy="10033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911600" y="5054600"/>
            <a:ext cx="1193800" cy="38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733800" y="4178300"/>
            <a:ext cx="1193800" cy="1003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784600" y="2273300"/>
            <a:ext cx="2197100" cy="1587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585200" y="2273300"/>
            <a:ext cx="2197100" cy="1587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576300" y="2273300"/>
            <a:ext cx="2197100" cy="15875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724900" y="5054600"/>
            <a:ext cx="1193800" cy="38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547100" y="4178300"/>
            <a:ext cx="1193800" cy="1003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784600" y="5232400"/>
            <a:ext cx="3479800" cy="15875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3703300" y="5067300"/>
            <a:ext cx="1193800" cy="38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525500" y="4203700"/>
            <a:ext cx="1193800" cy="1003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585200" y="5207000"/>
            <a:ext cx="2197100" cy="17780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911600" y="8140700"/>
            <a:ext cx="1193800" cy="38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733800" y="7277100"/>
            <a:ext cx="1181100" cy="10033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576300" y="5270500"/>
            <a:ext cx="3479800" cy="15875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724900" y="8140700"/>
            <a:ext cx="1193800" cy="381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3703300" y="8140700"/>
            <a:ext cx="1193800" cy="381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559800" y="7302500"/>
            <a:ext cx="1155700" cy="9271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572500" y="8407400"/>
            <a:ext cx="2197100" cy="11049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784600" y="8445500"/>
            <a:ext cx="3086100" cy="15875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3563600" y="8407400"/>
            <a:ext cx="1701800" cy="11049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3538200" y="7302500"/>
            <a:ext cx="11557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59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32425640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400" y="0"/>
            <a:ext cx="18389600" cy="10337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0700" y="800100"/>
            <a:ext cx="5067300" cy="168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914900" y="1231900"/>
            <a:ext cx="2146300" cy="838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98600" y="2324100"/>
            <a:ext cx="2222500" cy="3695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65500" y="2324100"/>
            <a:ext cx="3175000" cy="3670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550400" y="7797800"/>
            <a:ext cx="533400" cy="190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55700" y="6311900"/>
            <a:ext cx="2171700" cy="1079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2600" y="6489700"/>
            <a:ext cx="1193800" cy="927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953000" y="6311900"/>
            <a:ext cx="2171700" cy="1079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619500" y="6781800"/>
            <a:ext cx="965200" cy="190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334000" y="6438900"/>
            <a:ext cx="1676400" cy="952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61400" y="6337300"/>
            <a:ext cx="2171700" cy="10795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557000" y="8928100"/>
            <a:ext cx="965200" cy="190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042400" y="6400800"/>
            <a:ext cx="1663700" cy="1066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50300" y="8496300"/>
            <a:ext cx="2171700" cy="10795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480300" y="6883400"/>
            <a:ext cx="965200" cy="1905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14097000" y="7848600"/>
            <a:ext cx="520700" cy="190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093200" y="8382000"/>
            <a:ext cx="1714500" cy="14859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71500" y="8496300"/>
            <a:ext cx="2171700" cy="1079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487400" y="8699500"/>
            <a:ext cx="2019300" cy="9525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71500" y="6311900"/>
            <a:ext cx="2171700" cy="10795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106400" y="6438900"/>
            <a:ext cx="2400300" cy="1028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01500" y="4191000"/>
            <a:ext cx="2171700" cy="10795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179300" y="4051300"/>
            <a:ext cx="2006600" cy="14859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55800" y="4191000"/>
            <a:ext cx="2171700" cy="10795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14097000" y="5588000"/>
            <a:ext cx="520700" cy="1905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-5400000">
            <a:off x="14109700" y="3556000"/>
            <a:ext cx="571500" cy="1905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820900" y="4025900"/>
            <a:ext cx="2044700" cy="14859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71500" y="2006600"/>
            <a:ext cx="2171700" cy="10795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385800" y="1879600"/>
            <a:ext cx="2247900" cy="147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59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9881830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400" y="0"/>
            <a:ext cx="18389600" cy="10337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763500" y="5918200"/>
            <a:ext cx="3022600" cy="31623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594600" y="5918200"/>
            <a:ext cx="3098800" cy="3162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2286000" y="3924300"/>
            <a:ext cx="2184400" cy="38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13000" y="5753100"/>
            <a:ext cx="3111500" cy="3327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20700" y="800100"/>
            <a:ext cx="5080000" cy="1689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940300" y="1231900"/>
            <a:ext cx="2425700" cy="82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76400" y="3035300"/>
            <a:ext cx="1879600" cy="1346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3962400"/>
            <a:ext cx="1346200" cy="1028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898900" y="2374900"/>
            <a:ext cx="10541000" cy="4483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984500" y="9232900"/>
            <a:ext cx="1879600" cy="762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153400" y="9232900"/>
            <a:ext cx="1879600" cy="762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563600" y="9232900"/>
            <a:ext cx="18796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59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98818300" y="-7620000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400" y="-50800"/>
            <a:ext cx="18389600" cy="10337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286000" y="4152900"/>
            <a:ext cx="2184400" cy="38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66700" y="6273800"/>
            <a:ext cx="2705100" cy="3162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03500" y="6273800"/>
            <a:ext cx="2946400" cy="31623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99400" y="6299200"/>
            <a:ext cx="2997200" cy="3175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20700" y="800100"/>
            <a:ext cx="5080000" cy="1689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940300" y="1231900"/>
            <a:ext cx="2425700" cy="82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76400" y="3009900"/>
            <a:ext cx="1803400" cy="1765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54200" y="4191000"/>
            <a:ext cx="1346200" cy="1028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733800" y="2603500"/>
            <a:ext cx="12763500" cy="388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843000" y="9423400"/>
            <a:ext cx="1308100" cy="762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149600" y="9423400"/>
            <a:ext cx="1879600" cy="762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407400" y="9423400"/>
            <a:ext cx="18796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59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98818300" y="-7620000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400" y="-50800"/>
            <a:ext cx="18262600" cy="10337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712700" y="1727200"/>
            <a:ext cx="3670300" cy="617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0700" y="800100"/>
            <a:ext cx="5080000" cy="1689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775200" y="1231900"/>
            <a:ext cx="25908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9000" y="2146300"/>
            <a:ext cx="6045200" cy="1701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1300" y="3429000"/>
            <a:ext cx="10579100" cy="6921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59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98818300" y="-7620000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400" y="-50800"/>
            <a:ext cx="18389600" cy="10337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0700" y="800100"/>
            <a:ext cx="5080000" cy="168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21300" y="1231900"/>
            <a:ext cx="1663700" cy="838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5400" y="2565400"/>
            <a:ext cx="15113000" cy="7137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59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98818300" y="-7620000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400" y="-50800"/>
            <a:ext cx="18389600" cy="10337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74900" y="2133600"/>
            <a:ext cx="13525500" cy="7607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800100"/>
            <a:ext cx="5029200" cy="1689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59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62600" cy="10337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736600"/>
            <a:ext cx="5041900" cy="168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1841500"/>
            <a:ext cx="6794500" cy="142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4700" y="3035300"/>
            <a:ext cx="6007100" cy="273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00100" y="5689600"/>
            <a:ext cx="3467100" cy="322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950700" y="3035300"/>
            <a:ext cx="5930900" cy="5511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600700" y="5626100"/>
            <a:ext cx="5626100" cy="255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600700" y="7924800"/>
            <a:ext cx="6375400" cy="1968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87400" y="7912100"/>
            <a:ext cx="3759200" cy="1981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